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CFE6-895C-4B83-BC77-4C58600847ED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C3E8-DDFF-41CC-AE85-B690C4F36F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43852" cy="1357321"/>
          </a:xfrm>
        </p:spPr>
        <p:txBody>
          <a:bodyPr/>
          <a:lstStyle/>
          <a:p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рекордсмени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85852" y="4714884"/>
            <a:ext cx="3429024" cy="92391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21455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Тема: </a:t>
            </a:r>
            <a:r>
              <a:rPr lang="ru-RU" dirty="0" err="1" smtClean="0"/>
              <a:t>д</a:t>
            </a:r>
            <a:r>
              <a:rPr lang="uk-UA" dirty="0" err="1" smtClean="0"/>
              <a:t>ізнатися</a:t>
            </a:r>
            <a:r>
              <a:rPr lang="uk-UA" dirty="0" smtClean="0"/>
              <a:t> про різних тварин, та їх рекорди.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85749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Мета: вивчити тварин </a:t>
            </a:r>
            <a:r>
              <a:rPr lang="uk-UA" dirty="0" err="1" smtClean="0"/>
              <a:t>рекодсменів</a:t>
            </a:r>
            <a:r>
              <a:rPr lang="uk-UA" dirty="0" smtClean="0"/>
              <a:t>, та дізнатися багато нового.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857628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Актуальність теми: про цю тему дуже часто згадують та цікавляться.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ось </a:t>
            </a:r>
            <a:r>
              <a:rPr lang="ru-RU" b="1" dirty="0"/>
              <a:t>комар</a:t>
            </a:r>
            <a:r>
              <a:rPr lang="ru-RU" dirty="0"/>
              <a:t> </a:t>
            </a:r>
            <a:r>
              <a:rPr lang="ru-RU" dirty="0" err="1"/>
              <a:t>є</a:t>
            </a:r>
            <a:r>
              <a:rPr lang="ru-RU" dirty="0"/>
              <a:t> рекордсменом за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укусів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людей,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хижаків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</a:p>
        </p:txBody>
      </p:sp>
      <p:pic>
        <p:nvPicPr>
          <p:cNvPr id="24578" name="Picture 2" descr="http://content.foto.mail.ru/mail/protwa/_answers/i-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362450" cy="2886076"/>
          </a:xfrm>
          <a:prstGeom prst="rect">
            <a:avLst/>
          </a:prstGeom>
          <a:noFill/>
        </p:spPr>
      </p:pic>
      <p:pic>
        <p:nvPicPr>
          <p:cNvPr id="24580" name="Picture 4" descr="http://cdn13.se.smcloud.net/t/photos/thumbnails/165213/nadciaga_inwazja_komarow_i_kleszczy_640x0_rozmiar-niestandardow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4071923" cy="2443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Чорний</a:t>
            </a:r>
            <a:r>
              <a:rPr lang="ru-RU" b="1" dirty="0"/>
              <a:t> стриж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колібрі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загону </a:t>
            </a:r>
            <a:r>
              <a:rPr lang="ru-RU" dirty="0" err="1"/>
              <a:t>стріжеобразних</a:t>
            </a:r>
            <a:r>
              <a:rPr lang="ru-RU" dirty="0"/>
              <a:t>, — </a:t>
            </a:r>
            <a:r>
              <a:rPr lang="ru-RU" dirty="0" err="1"/>
              <a:t>рекордсмени</a:t>
            </a:r>
            <a:r>
              <a:rPr lang="ru-RU" dirty="0"/>
              <a:t> по </a:t>
            </a:r>
            <a:r>
              <a:rPr lang="ru-RU" dirty="0" err="1"/>
              <a:t>перебуванню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. Стриж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пролетіти</a:t>
            </a:r>
            <a:r>
              <a:rPr lang="ru-RU" dirty="0"/>
              <a:t> 1800 км за </a:t>
            </a:r>
            <a:r>
              <a:rPr lang="ru-RU" dirty="0" err="1"/>
              <a:t>якихось</a:t>
            </a:r>
            <a:r>
              <a:rPr lang="ru-RU" dirty="0"/>
              <a:t> 18 годин. А </a:t>
            </a:r>
            <a:r>
              <a:rPr lang="ru-RU" b="1" dirty="0" err="1"/>
              <a:t>колібрі</a:t>
            </a:r>
            <a:r>
              <a:rPr lang="ru-RU" dirty="0"/>
              <a:t> 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унікальною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летіти</a:t>
            </a:r>
            <a:r>
              <a:rPr lang="ru-RU" dirty="0"/>
              <a:t> назад.</a:t>
            </a:r>
          </a:p>
        </p:txBody>
      </p:sp>
      <p:pic>
        <p:nvPicPr>
          <p:cNvPr id="25602" name="Picture 2" descr="http://www.ukbirds.net/images/swift-5-5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857784" cy="3230427"/>
          </a:xfrm>
          <a:prstGeom prst="rect">
            <a:avLst/>
          </a:prstGeom>
          <a:noFill/>
        </p:spPr>
      </p:pic>
      <p:pic>
        <p:nvPicPr>
          <p:cNvPr id="25604" name="Picture 4" descr="https://im1-tub-ua.yandex.net/i?id=1d1ae9eb17d23afbe1c58b7790b174a7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3183360" cy="2381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Висновок: дізналася про тварин, про їх рекорди та зробили висновки що є й небезпечні тварини які поставили свої рекорди.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Гепард</a:t>
            </a:r>
            <a:r>
              <a:rPr lang="ru-RU" sz="2000" dirty="0"/>
              <a:t> заслужено </a:t>
            </a:r>
            <a:r>
              <a:rPr lang="ru-RU" sz="2000" dirty="0" err="1"/>
              <a:t>утримує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рекордсмена по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наземних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здатний</a:t>
            </a:r>
            <a:r>
              <a:rPr lang="ru-RU" sz="2000" dirty="0"/>
              <a:t>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до 110-120 км / год на коротких </a:t>
            </a:r>
            <a:r>
              <a:rPr lang="ru-RU" sz="2000" dirty="0" err="1"/>
              <a:t>дистанціях</a:t>
            </a:r>
            <a:r>
              <a:rPr lang="ru-RU" sz="2000" dirty="0"/>
              <a:t>. А ось </a:t>
            </a:r>
            <a:r>
              <a:rPr lang="ru-RU" sz="2000" dirty="0" err="1"/>
              <a:t>чемпіони-спринтери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людей </a:t>
            </a:r>
            <a:r>
              <a:rPr lang="ru-RU" sz="2000" dirty="0" err="1"/>
              <a:t>розвивають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40 км / год на </a:t>
            </a:r>
            <a:r>
              <a:rPr lang="ru-RU" sz="2000" dirty="0" err="1"/>
              <a:t>стометровій</a:t>
            </a:r>
            <a:r>
              <a:rPr lang="ru-RU" sz="2000" dirty="0"/>
              <a:t> </a:t>
            </a:r>
            <a:r>
              <a:rPr lang="ru-RU" sz="2000" dirty="0" err="1"/>
              <a:t>дистанції</a:t>
            </a:r>
            <a:r>
              <a:rPr lang="ru-RU" sz="2000" dirty="0"/>
              <a:t>.</a:t>
            </a:r>
          </a:p>
        </p:txBody>
      </p:sp>
      <p:pic>
        <p:nvPicPr>
          <p:cNvPr id="1026" name="Picture 2" descr="http://light-of-angels.ucoz.ru/_fr/68/8196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71678"/>
            <a:ext cx="5238733" cy="39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Рекордсмен по </a:t>
            </a:r>
            <a:r>
              <a:rPr lang="ru-RU" dirty="0" err="1"/>
              <a:t>швидкісному</a:t>
            </a:r>
            <a:r>
              <a:rPr lang="ru-RU" dirty="0"/>
              <a:t> </a:t>
            </a:r>
            <a:r>
              <a:rPr lang="ru-RU" dirty="0" err="1"/>
              <a:t>плаванню</a:t>
            </a:r>
            <a:r>
              <a:rPr lang="ru-RU" dirty="0"/>
              <a:t> на коротких </a:t>
            </a:r>
            <a:r>
              <a:rPr lang="ru-RU" dirty="0" err="1"/>
              <a:t>дистанціях</a:t>
            </a:r>
            <a:r>
              <a:rPr lang="ru-RU" dirty="0"/>
              <a:t> — </a:t>
            </a:r>
            <a:r>
              <a:rPr lang="ru-RU" b="1" dirty="0" err="1"/>
              <a:t>вітрильник</a:t>
            </a:r>
            <a:r>
              <a:rPr lang="ru-RU" dirty="0"/>
              <a:t>,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риба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загону </a:t>
            </a:r>
            <a:r>
              <a:rPr lang="ru-RU" dirty="0" err="1"/>
              <a:t>окунеподібних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мешкає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океанах в </a:t>
            </a:r>
            <a:r>
              <a:rPr lang="ru-RU" dirty="0" err="1"/>
              <a:t>субтропічних</a:t>
            </a:r>
            <a:r>
              <a:rPr lang="ru-RU" dirty="0"/>
              <a:t>,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помірних</a:t>
            </a:r>
            <a:r>
              <a:rPr lang="ru-RU" dirty="0"/>
              <a:t> поясах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 109 км / ч.</a:t>
            </a:r>
          </a:p>
        </p:txBody>
      </p:sp>
      <p:pic>
        <p:nvPicPr>
          <p:cNvPr id="15362" name="Picture 2" descr="http://animalphotos.ru/photo/5d/5db80b3679c2c80e6a4d1a2a8af09d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90664"/>
            <a:ext cx="4071966" cy="2472265"/>
          </a:xfrm>
          <a:prstGeom prst="rect">
            <a:avLst/>
          </a:prstGeom>
          <a:noFill/>
        </p:spPr>
      </p:pic>
      <p:pic>
        <p:nvPicPr>
          <p:cNvPr id="15364" name="Picture 4" descr="http://www.nat-geo.ru/upload/iblock/fbc/fbca8d4b98ee410a478d9b6da02b87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02582"/>
            <a:ext cx="3643338" cy="269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Серед</a:t>
            </a:r>
            <a:r>
              <a:rPr lang="ru-RU" dirty="0"/>
              <a:t> комах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рекордсменів-силачів</a:t>
            </a:r>
            <a:r>
              <a:rPr lang="ru-RU" dirty="0"/>
              <a:t>. А </a:t>
            </a:r>
            <a:r>
              <a:rPr lang="ru-RU" dirty="0" err="1"/>
              <a:t>сильніше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— </a:t>
            </a:r>
            <a:r>
              <a:rPr lang="ru-RU" b="1" dirty="0" err="1"/>
              <a:t>жук-носоріг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переносити</a:t>
            </a:r>
            <a:r>
              <a:rPr lang="ru-RU" dirty="0"/>
              <a:t> вагу, </a:t>
            </a:r>
            <a:r>
              <a:rPr lang="ru-RU" dirty="0" err="1"/>
              <a:t>який</a:t>
            </a:r>
            <a:r>
              <a:rPr lang="ru-RU" dirty="0"/>
              <a:t> в 850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</a:t>
            </a:r>
          </a:p>
        </p:txBody>
      </p:sp>
      <p:pic>
        <p:nvPicPr>
          <p:cNvPr id="16386" name="Picture 2" descr="http://www.rockhell.ru/uploads/monthly_06_2010/post-7-1277941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4868315" cy="32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Самим </a:t>
            </a:r>
            <a:r>
              <a:rPr lang="ru-RU" dirty="0" err="1"/>
              <a:t>вмілим</a:t>
            </a:r>
            <a:r>
              <a:rPr lang="ru-RU" dirty="0"/>
              <a:t> </a:t>
            </a:r>
            <a:r>
              <a:rPr lang="ru-RU" dirty="0" err="1"/>
              <a:t>нирцем</a:t>
            </a:r>
            <a:r>
              <a:rPr lang="ru-RU" dirty="0"/>
              <a:t> </a:t>
            </a:r>
            <a:r>
              <a:rPr lang="ru-RU" dirty="0" err="1"/>
              <a:t>виявилася</a:t>
            </a:r>
            <a:r>
              <a:rPr lang="ru-RU" dirty="0"/>
              <a:t> </a:t>
            </a:r>
            <a:r>
              <a:rPr lang="ru-RU" b="1" dirty="0" err="1"/>
              <a:t>шкіряста</a:t>
            </a:r>
            <a:r>
              <a:rPr lang="ru-RU" b="1" dirty="0"/>
              <a:t> черепаха</a:t>
            </a:r>
            <a:r>
              <a:rPr lang="ru-RU" dirty="0"/>
              <a:t>. 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сучасною</a:t>
            </a:r>
            <a:r>
              <a:rPr lang="ru-RU" dirty="0"/>
              <a:t> черепахою: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досягає</a:t>
            </a:r>
            <a:r>
              <a:rPr lang="ru-RU" dirty="0"/>
              <a:t> 2,5 </a:t>
            </a:r>
            <a:r>
              <a:rPr lang="ru-RU" dirty="0" err="1"/>
              <a:t>метрів</a:t>
            </a:r>
            <a:r>
              <a:rPr lang="ru-RU" dirty="0"/>
              <a:t>, а вага — 600 кг.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встановили</a:t>
            </a:r>
            <a:r>
              <a:rPr lang="ru-RU" dirty="0"/>
              <a:t> на одну </a:t>
            </a:r>
            <a:r>
              <a:rPr lang="ru-RU" dirty="0" err="1"/>
              <a:t>таку</a:t>
            </a:r>
            <a:r>
              <a:rPr lang="ru-RU" dirty="0"/>
              <a:t> черепаху датчик,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могла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1200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</p:txBody>
      </p:sp>
      <p:pic>
        <p:nvPicPr>
          <p:cNvPr id="17410" name="Picture 2" descr="https://im1-tub-ua.yandex.net/i?id=12c4f4a2503c64cb30a9fc1586891594&amp;n=33&amp;h=190&amp;w=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072230" cy="365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Чемпіонами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стрільби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 </a:t>
            </a:r>
            <a:r>
              <a:rPr lang="ru-RU" b="1" dirty="0" err="1"/>
              <a:t>рибки</a:t>
            </a:r>
            <a:r>
              <a:rPr lang="ru-RU" b="1" dirty="0"/>
              <a:t> </a:t>
            </a:r>
            <a:r>
              <a:rPr lang="ru-RU" b="1" dirty="0" err="1"/>
              <a:t>бризгуни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випускають</a:t>
            </a:r>
            <a:r>
              <a:rPr lang="ru-RU" dirty="0"/>
              <a:t> </a:t>
            </a:r>
            <a:r>
              <a:rPr lang="ru-RU" dirty="0" err="1"/>
              <a:t>струмінь</a:t>
            </a:r>
            <a:r>
              <a:rPr lang="ru-RU" dirty="0"/>
              <a:t> води в </a:t>
            </a:r>
            <a:r>
              <a:rPr lang="ru-RU" dirty="0" err="1"/>
              <a:t>повітря</a:t>
            </a:r>
            <a:r>
              <a:rPr lang="ru-RU" dirty="0"/>
              <a:t> по </a:t>
            </a:r>
            <a:r>
              <a:rPr lang="ru-RU" dirty="0" err="1"/>
              <a:t>комахою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ласують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в муху на </a:t>
            </a:r>
            <a:r>
              <a:rPr lang="ru-RU" dirty="0" err="1"/>
              <a:t>відстані</a:t>
            </a:r>
            <a:r>
              <a:rPr lang="ru-RU" dirty="0"/>
              <a:t> 1,5 м.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в </a:t>
            </a:r>
            <a:r>
              <a:rPr lang="ru-RU" dirty="0" err="1"/>
              <a:t>Індії</a:t>
            </a:r>
            <a:r>
              <a:rPr lang="ru-RU" dirty="0"/>
              <a:t>, </a:t>
            </a:r>
            <a:r>
              <a:rPr lang="ru-RU" dirty="0" err="1"/>
              <a:t>Австралії</a:t>
            </a:r>
            <a:r>
              <a:rPr lang="ru-RU" dirty="0"/>
              <a:t>, </a:t>
            </a:r>
            <a:r>
              <a:rPr lang="ru-RU" dirty="0" err="1"/>
              <a:t>Полінезії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Філіппінах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news.bbcimg.co.uk/media/images/61803000/jpg/_61803638_wn0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024702" cy="395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Снігова</a:t>
            </a:r>
            <a:r>
              <a:rPr lang="ru-RU" b="1" dirty="0"/>
              <a:t> коза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скелелаз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абсолютно не </a:t>
            </a:r>
            <a:r>
              <a:rPr lang="ru-RU" dirty="0" err="1"/>
              <a:t>потрібні</a:t>
            </a:r>
            <a:r>
              <a:rPr lang="ru-RU" dirty="0"/>
              <a:t> страховки. Ареалом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масиви</a:t>
            </a:r>
            <a:r>
              <a:rPr lang="ru-RU" dirty="0"/>
              <a:t> США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Канади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легкістю</a:t>
            </a:r>
            <a:r>
              <a:rPr lang="ru-RU" dirty="0"/>
              <a:t> </a:t>
            </a:r>
            <a:r>
              <a:rPr lang="ru-RU" dirty="0" err="1"/>
              <a:t>стрибають</a:t>
            </a:r>
            <a:r>
              <a:rPr lang="ru-RU" dirty="0"/>
              <a:t> по </a:t>
            </a:r>
            <a:r>
              <a:rPr lang="ru-RU" dirty="0" err="1"/>
              <a:t>стрімких</a:t>
            </a:r>
            <a:r>
              <a:rPr lang="ru-RU" dirty="0"/>
              <a:t> </a:t>
            </a:r>
            <a:r>
              <a:rPr lang="ru-RU" dirty="0" err="1"/>
              <a:t>скелях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ледь</a:t>
            </a:r>
            <a:r>
              <a:rPr lang="ru-RU" dirty="0"/>
              <a:t> </a:t>
            </a:r>
            <a:r>
              <a:rPr lang="ru-RU" dirty="0" err="1"/>
              <a:t>помітними</a:t>
            </a:r>
            <a:r>
              <a:rPr lang="ru-RU" dirty="0"/>
              <a:t> уступами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важать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до 135 кг.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стрибати</a:t>
            </a:r>
            <a:r>
              <a:rPr lang="ru-RU" dirty="0"/>
              <a:t> на 6-7 </a:t>
            </a:r>
            <a:r>
              <a:rPr lang="ru-RU" dirty="0" err="1"/>
              <a:t>метрів</a:t>
            </a:r>
            <a:r>
              <a:rPr lang="ru-RU" dirty="0"/>
              <a:t> вниз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приземляються</a:t>
            </a:r>
            <a:r>
              <a:rPr lang="ru-RU" dirty="0"/>
              <a:t> на </a:t>
            </a:r>
            <a:r>
              <a:rPr lang="ru-RU" dirty="0" err="1"/>
              <a:t>непомітний</a:t>
            </a:r>
            <a:r>
              <a:rPr lang="ru-RU" dirty="0"/>
              <a:t> уступ.</a:t>
            </a:r>
          </a:p>
        </p:txBody>
      </p:sp>
      <p:pic>
        <p:nvPicPr>
          <p:cNvPr id="19458" name="Picture 2" descr="http://farm6.staticflickr.com/5085/5276071561_d75a11ba0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348975" cy="445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Рекордсмен за </a:t>
            </a:r>
            <a:r>
              <a:rPr lang="ru-RU" dirty="0" err="1"/>
              <a:t>ненажерливості</a:t>
            </a:r>
            <a:r>
              <a:rPr lang="ru-RU" dirty="0"/>
              <a:t> — </a:t>
            </a:r>
            <a:r>
              <a:rPr lang="ru-RU" b="1" dirty="0" err="1"/>
              <a:t>землерийка</a:t>
            </a:r>
            <a:r>
              <a:rPr lang="ru-RU" dirty="0"/>
              <a:t>. У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маленький </a:t>
            </a:r>
            <a:r>
              <a:rPr lang="ru-RU" dirty="0" err="1"/>
              <a:t>звір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з’їсти</a:t>
            </a:r>
            <a:r>
              <a:rPr lang="ru-RU" dirty="0"/>
              <a:t> в 4 рази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ваги.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землерийки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витягнуту</a:t>
            </a:r>
            <a:r>
              <a:rPr lang="ru-RU" dirty="0"/>
              <a:t> мордочку.</a:t>
            </a:r>
          </a:p>
        </p:txBody>
      </p:sp>
      <p:pic>
        <p:nvPicPr>
          <p:cNvPr id="20482" name="Picture 2" descr="https://im3-tub-ua.yandex.net/i?id=59d5bb49b30b7571b913443348c7867a&amp;n=33&amp;h=190&amp;w=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29420" cy="357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Рекорд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стрибків</a:t>
            </a:r>
            <a:r>
              <a:rPr lang="ru-RU" dirty="0"/>
              <a:t> у </a:t>
            </a:r>
            <a:r>
              <a:rPr lang="ru-RU" dirty="0" err="1"/>
              <a:t>висоту</a:t>
            </a:r>
            <a:r>
              <a:rPr lang="ru-RU" dirty="0"/>
              <a:t> — </a:t>
            </a:r>
            <a:r>
              <a:rPr lang="ru-RU" b="1" dirty="0"/>
              <a:t>блоха</a:t>
            </a:r>
            <a:r>
              <a:rPr lang="ru-RU" dirty="0"/>
              <a:t>. Вона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стрибати</a:t>
            </a:r>
            <a:r>
              <a:rPr lang="ru-RU" dirty="0"/>
              <a:t> на </a:t>
            </a:r>
            <a:r>
              <a:rPr lang="ru-RU" dirty="0" err="1"/>
              <a:t>висоту</a:t>
            </a:r>
            <a:r>
              <a:rPr lang="ru-RU" dirty="0"/>
              <a:t> 34 см, </a:t>
            </a:r>
            <a:r>
              <a:rPr lang="ru-RU" dirty="0" err="1"/>
              <a:t>що</a:t>
            </a:r>
            <a:r>
              <a:rPr lang="ru-RU" dirty="0"/>
              <a:t> в 130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зріст</a:t>
            </a:r>
            <a:r>
              <a:rPr lang="ru-RU" dirty="0"/>
              <a:t>. Для </a:t>
            </a:r>
            <a:r>
              <a:rPr lang="ru-RU" dirty="0" err="1"/>
              <a:t>порівняння</a:t>
            </a:r>
            <a:r>
              <a:rPr lang="ru-RU" dirty="0"/>
              <a:t>, спортсмен </a:t>
            </a:r>
            <a:r>
              <a:rPr lang="ru-RU" dirty="0" err="1"/>
              <a:t>з</a:t>
            </a:r>
            <a:r>
              <a:rPr lang="ru-RU" dirty="0"/>
              <a:t> жердиною </a:t>
            </a:r>
            <a:r>
              <a:rPr lang="ru-RU" dirty="0" err="1"/>
              <a:t>стрибає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</a:t>
            </a:r>
          </a:p>
        </p:txBody>
      </p:sp>
      <p:pic>
        <p:nvPicPr>
          <p:cNvPr id="22530" name="Picture 2" descr="http://gezerilaclamasikayetleri.com/wp-content/uploads/2014/04/pire-ilaclama-servi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357430"/>
            <a:ext cx="4005015" cy="2642349"/>
          </a:xfrm>
          <a:prstGeom prst="rect">
            <a:avLst/>
          </a:prstGeom>
          <a:noFill/>
        </p:spPr>
      </p:pic>
      <p:pic>
        <p:nvPicPr>
          <p:cNvPr id="22532" name="Picture 4" descr="http://www.dezmaster.com/upload/pages/photos/big/bp69mmblayl9ki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2357430"/>
            <a:ext cx="3461815" cy="2815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Тварини рекордсмени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Тварини рекордсмени</dc:title>
  <dc:creator>Vova</dc:creator>
  <cp:lastModifiedBy>Vova</cp:lastModifiedBy>
  <cp:revision>5</cp:revision>
  <dcterms:created xsi:type="dcterms:W3CDTF">2015-10-24T08:33:52Z</dcterms:created>
  <dcterms:modified xsi:type="dcterms:W3CDTF">2015-10-24T09:23:15Z</dcterms:modified>
</cp:coreProperties>
</file>